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88FD2-476D-4FF5-81F3-8C4B1DFFF3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3ED73-3324-400D-8A1B-07AEE718FF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Phenome module, including a sunburst chart of agronomic traits and a searching bar for phenotypic traits.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43F90-6203-4688-BC1B-016E1C7AD3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Webpage of the Phenome module, including a sunburst chart of agronomic traits and a searching bar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38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Webpage of the Phenome module, including a sunburst chart of agronomic traits and a searching bar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2024-05-20T08:58:05Z</dcterms:modified>
</cp:coreProperties>
</file>