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9F845-A595-4B8D-8004-3BC4ADD4D5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E474E8-1D34-4B55-A78A-F243CE64E5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P@10 (+partial) performance at the query level for SIB Text Mining models. Results obtained using 5-fold cross-validation. Lowest horizontal line: 1st quartile computed for all results. Highest horizontal line: 3rd quartile computed for all results. min avg horizontal line: minimum P@10 (+partial) among the five models. max avg horizontal line: maximum P@10 (+partial) among the five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66EBA-D277-4DD5-911E-7BA147D7CC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P@10 (+partial) performance at the query level for SIB Text Mining models. Results obtained using 5-fold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886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P@10 (+partial) performance at the query level for SIB Text Mining models. Results obtained using 5-fold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2024-05-20T14:09:38Z</dcterms:modified>
</cp:coreProperties>
</file>