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9E8081-86FB-4B44-A04B-A88A21F567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D8102A-3667-4CC8-90AC-098FDF17CD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UniProtKB entry AT8B2_ HUMAN (P98198) shows an embedded SwissBioPics image: The generic animal cell (Eumetazoa) is selected based on organism taxonomy; the cell membrane and endoplasmic reticulum are highlighted using annotations from the UniProt entry.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AF645D-88C1-4ABB-802D-F8684F3744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UniProtKB entry AT8B2_ HUMAN (P98198) shows an embedded SwissBioPics image: The generic animal cell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8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UniProtKB entry AT8B2_ HUMAN (P98198) shows an embedded SwissBioPics image: The generic animal cell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2024-05-18T08:05:07Z</dcterms:modified>
</cp:coreProperties>
</file>