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5EE67-8F70-443A-8119-2837839C68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A2FED-5CD8-4BC3-86D1-9A55A466AC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$si{m_{PS}}$ values across all the pairs in the gene-phenotypes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4C1C1-6800-40B6-B986-BBBC32620E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Distribution of $si{m_{PS}}$ values across all the pairs in the gene-phenotypes data sets.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08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Distribution of $si{m_{PS}}$ values across all the pairs in the gene-phenotypes data sets.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2024-05-19T16:41:37Z</dcterms:modified>
</cp:coreProperties>
</file>