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04BBC-B41C-4D0F-AB0B-07F83B0C2D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8041D-F42F-4A7A-A0F1-850F54F14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Entity-relationship diagram of LMPID. Asterisk (*) marked attributes present only in LMPID, whereas caret (^) marked attributes were substantially enriched as compared with ELM.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7CFEA-197B-4D72-950A-6153CCBEAE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Entity-relationship diagram of LMPID. Asterisk (*) marked attributes present only in LMPID, whereas caret (^)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Entity-relationship diagram of LMPID. Asterisk (*) marked attributes present only in LMPID, whereas caret (^)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2024-05-19T18:30:06Z</dcterms:modified>
</cp:coreProperties>
</file>