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1DD62C-C1B2-4993-AE2B-43E77F656B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E82CCD-471D-4547-A751-3BAA56DCEE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Selecting a dataset in the InterPro BioMart.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C93E3-3B6C-4A13-9C74-A449328564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Selecting a dataset in the InterPro BioMart.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0523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Selecting a dataset in the InterPro BioMart.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2024-05-18T18:09:37Z</dcterms:modified>
</cp:coreProperties>
</file>