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5F126-341F-4276-A20C-26B38D7FC4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9FDFE-83FC-4B68-9E24-DEC114499B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BioCreative V BioC track. The track consists of named entity recognition (NER), protein–protein interaction (PPI), genetic interaction (GI) and visual tool tasks. The NER tasks include gene/protein NER, species/organism NER and gene/protein normalization. The PPI/GI tasks include finding passages with PPI/GI information (PPI/GI Passages), passages with PPI experimental methods (PPI Evidence Passages) and passages with GI types (GI Evidence Passages).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80091-442E-437F-A20E-4B40F6778C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BioCreative V BioC track. The track consists of named entity recognition (NER), protein–protein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086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BioCreative V BioC track. The track consists of named entity recognition (NER), protein–protein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2024-05-16T12:41:19Z</dcterms:modified>
</cp:coreProperties>
</file>