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56ECDB-91E5-4148-9176-4163F61B579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A7D686-778C-45EE-BF74-D350D0A18C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Summary of COTTONOMICS data collection and construction. COTTONOMICS is an easily accessible web database that integrates 32.5 TB of omics data including seven assembled genomes, resequencing data from 1180 allotetraploid cotton accessions and multi-omics data; detailed data information is found in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7D782C-5450-4F00-88B4-6CA40CDA658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baac080, </a:t>
            </a:r>
            <a:r>
              <a:rPr lang="en-US" altLang="en-US" sz="1000">
                <a:solidFill>
                  <a:srgbClr val="333333"/>
                </a:solidFill>
                <a:hlinkClick r:id="rId3"/>
              </a:rPr>
              <a:t>https://doi.org/10.1093/database/baac080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Summary of COTTONOMICS data collection and construction. COTTONOMICS is an easily accessible web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6651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Summary of COTTONOMICS data collection and construction. COTTONOMICS is an easily accessible web database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2024-05-18T04:55:50Z</dcterms:modified>
</cp:coreProperties>
</file>