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E35EB-A82F-424B-A4A7-892BE668B2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E9EB7-C395-4A2F-8B24-D7204A61E5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workflow, beginning from antibody collection, to data generation and deposition in the COVIC-DB.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D29910-5D86-4D9F-90DC-727533E5AD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Illustration of the workflow, beginning from antibody collection, to data generation and deposition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1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Illustration of the workflow, beginning from antibody collection, to data generation and deposition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2024-04-29T10:38:31Z</dcterms:modified>
</cp:coreProperties>
</file>