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024D42-7996-45CB-AF29-4FAD76EBC73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E2967B-EA67-447A-8CC0-D536893F008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 example human-curated InterPro entry, illustrating the detailed description provided for the entry and cross references to the GO and the member database signatures from which the entry is composed.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1346AE-0BB4-459D-BE1A-D8B4FDE4B93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protein for which matches have been calculated by InterPro. For this sequence, InterPro provides a prediction of protein family membership, an overview of the domain organization and the details of matches to member database signatures. At the foot of the view can be seen associated GO terms, based upon the calculated matches to InterPro entries.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1346AE-0BB4-459D-BE1A-D8B4FDE4B93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Selecting a dataset in the InterPro BioMart.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1346AE-0BB4-459D-BE1A-D8B4FDE4B93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Building a filter with two components: include results for ‘Family’ entry types that comprise signatures from Pfam.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1346AE-0BB4-459D-BE1A-D8B4FDE4B93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Selecting the attributes to be included in the BioMart output (equivalent to the columns of a spreadsheet). The ordering of the columns is determined by the order in which the attributes are selected.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1346AE-0BB4-459D-BE1A-D8B4FDE4B93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Clicking the ‘Results’ button at the top of the interface provides the first 10 results matching the query, to allow the query to be modified or improved.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1346AE-0BB4-459D-BE1A-D8B4FDE4B93B}"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3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3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3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3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3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33"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bar033, </a:t>
            </a:r>
            <a:r>
              <a:rPr lang="en-US" altLang="en-US" sz="1000">
                <a:solidFill>
                  <a:srgbClr val="333333"/>
                </a:solidFill>
                <a:hlinkClick r:id="rId3"/>
              </a:rPr>
              <a:t>https://doi.org/10.1093/database/bar033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 example human-curated InterPro entry, illustrating the detailed description provided for the entry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30098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bar033, </a:t>
            </a:r>
            <a:r>
              <a:rPr lang="en-US" altLang="en-US" sz="1000">
                <a:solidFill>
                  <a:srgbClr val="333333"/>
                </a:solidFill>
                <a:hlinkClick r:id="rId3"/>
              </a:rPr>
              <a:t>https://doi.org/10.1093/database/bar033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protein for which matches have been calculated by InterPro. For this sequence, InterPro provides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352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bar033, </a:t>
            </a:r>
            <a:r>
              <a:rPr lang="en-US" altLang="en-US" sz="1000">
                <a:solidFill>
                  <a:srgbClr val="333333"/>
                </a:solidFill>
                <a:hlinkClick r:id="rId3"/>
              </a:rPr>
              <a:t>https://doi.org/10.1093/database/bar033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Selecting a dataset in the InterPro BioMart.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5239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bar033, </a:t>
            </a:r>
            <a:r>
              <a:rPr lang="en-US" altLang="en-US" sz="1000">
                <a:solidFill>
                  <a:srgbClr val="333333"/>
                </a:solidFill>
                <a:hlinkClick r:id="rId3"/>
              </a:rPr>
              <a:t>https://doi.org/10.1093/database/bar033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Building a filter with two components: include results for ‘Family’ entry types that comprise signatures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0546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bar033, </a:t>
            </a:r>
            <a:r>
              <a:rPr lang="en-US" altLang="en-US" sz="1000">
                <a:solidFill>
                  <a:srgbClr val="333333"/>
                </a:solidFill>
                <a:hlinkClick r:id="rId3"/>
              </a:rPr>
              <a:t>https://doi.org/10.1093/database/bar033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Selecting the attributes to be included in the BioMart output (equivalent to the columns of a spreadsheet).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1325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bar033, </a:t>
            </a:r>
            <a:r>
              <a:rPr lang="en-US" altLang="en-US" sz="1000">
                <a:solidFill>
                  <a:srgbClr val="333333"/>
                </a:solidFill>
                <a:hlinkClick r:id="rId3"/>
              </a:rPr>
              <a:t>https://doi.org/10.1093/database/bar033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Clicking the ‘Results’ button at the top of the interface provides the first 10 results matching the query,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4891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An example human-curated InterPro entry, illustrating the detailed description provided for the entry and ...</vt:lpstr>
      <vt:lpstr>Figure 2. A protein for which matches have been calculated by InterPro. For this sequence, InterPro provides a ...</vt:lpstr>
      <vt:lpstr>Figure 3. Selecting a dataset in the InterPro BioMart.
</vt:lpstr>
      <vt:lpstr>Figure 4. Building a filter with two components: include results for ‘Family’ entry types that comprise signatures from ...</vt:lpstr>
      <vt:lpstr>Figure 5. Selecting the attributes to be included in the BioMart output (equivalent to the columns of a spreadsheet). ...</vt:lpstr>
      <vt:lpstr>Figure 6. Clicking the ‘Results’ button at the top of the interface provides the first 10 results matching the query,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2024-04-28T23:29:32Z</dcterms:modified>
</cp:coreProperties>
</file>