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9BCB-6C5D-4BB3-9EC2-587ED3400D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F4E8A-7D88-4F1C-A2BB-C5D076C18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parameters corresponding to the prediction models fed by the full feature set (EAAC + EGAAC + BLOSUM62 + PSSM) of window size 35 for both cases: 5-fold CV and independent test. (a) Results corresponding to a 5-fold CV. (b) Results corresponding to an independent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A5DD3-562A-4718-B693-382DC84E7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Classification parameters corresponding to the prediction models fed by the full feature 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13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Classification parameters corresponding to the prediction models fed by the full feature 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2024-05-20T12:07:35Z</dcterms:modified>
</cp:coreProperties>
</file>