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46741D-3451-48B3-86E0-AFDB40FBB6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6B7466-B42F-49D9-A364-C4FE61D6F4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Citrus genotypes resistance and susceptibility scale to citrus canker A. ‘More resistant’ indicates that a citrus genotype is more resistant to citrus canker disease, as well as ‘More susceptible’ indicates that a citrus genotype is less resistant to citrus canker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DC8665-F7F3-4B37-9128-24CBCA1455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Citrus genotypes resistance and susceptibility scale to citrus canker A. ‘More resistant’ indicates that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504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Citrus genotypes resistance and susceptibility scale to citrus canker A. ‘More resistant’ indicates that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2024-05-19T14:16:37Z</dcterms:modified>
</cp:coreProperties>
</file>