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6DE56-6BA7-4B47-95B0-73BE89720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53D15-3FD9-49AC-910E-8F16D3F06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JAMIR-eQTL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AC59F-AF54-4114-A40C-5FF17B3D1E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of the JAMIR-eQTL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4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of the JAMIR-eQTL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2024-05-19T15:40:58Z</dcterms:modified>
</cp:coreProperties>
</file>