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445E7-18D5-4D0E-AB8A-C05DE3AB79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89307-408A-4D3F-8B72-728F544DEC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illustrating how to reach majority consensus, according to the answers provided by the workers plus our extra rater on-site.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B7C343-50E4-45C5-B4EC-CE35052550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Flowchart illustrating how to reach majority consensus, according to the answers provided by the workers plus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20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Flowchart illustrating how to reach majority consensus, according to the answers provided by the workers plus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2024-05-19T13:19:17Z</dcterms:modified>
</cp:coreProperties>
</file>