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DCFE9A-8008-4C58-8488-42BD6A620A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C0BCAE-FA96-4EB5-8807-EC1EEF6022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genes among chromosomes identified from curated articles, databases and pathway analysis.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DC8472-BBCB-4F01-800F-A22BD4D54B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6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bar069,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Number of genes among chromosomes identified from curated articles, databases and pathway analysis.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2689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Number of genes among chromosomes identified from curated articles, databases and pathway analysis.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2024-05-19T14:53:12Z</dcterms:modified>
</cp:coreProperties>
</file>