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68E404-D3E0-407A-BE9A-126AE7B891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3E7BFD-8BC8-443E-9D11-0505B538EF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SAGER.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3787EB-90BC-4CD9-8118-61F3FA118B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Architecture of SAGER.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328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Architecture of SAGER.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2024-05-19T16:41:22Z</dcterms:modified>
</cp:coreProperties>
</file>