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706AA8-C7D1-4910-AF81-6360EEEFD8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F014B-FB99-458A-A589-5EBE08C18E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Pie charts show the COVID-19 expertise, the place of employment and the position roles of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860C2-084E-4052-88A0-B396DE5BCA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Pie charts show the COVID-19 expertise, the place of employment and the position roles of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4914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Pie charts show the COVID-19 expertise, the place of employment and the position roles of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2024-05-03T18:57:04Z</dcterms:modified>
</cp:coreProperties>
</file>