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B37B5-A0F0-4DBF-A485-CE0DADD09A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43351-64FE-4F53-BCAD-1F69DCDB1D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Chi-square statistics. From observed (real) data, we were able to calculate the expected data distribution. The difference between the two columns (observed vs. expected) is proportional to the dependence of the data and accordingly statistical significance. The difference is also proportional to the odds ratio. The pie chart is calculated from observed (real) data only. (A) For rare variants, 32% were annotated, while only 23% of common variants fall onto a conserved protein domain. The results show the dependence of distribution, and the difference was evaluated as significant with P &lt; 0.01 and odds ratio of 1.59. (B) For ClinVar, the difference was even more obvious: 66% of pathogenic/likely pathogenic variants were annotated, while only 32% of other ClinVar variants fall onto a domain. The results show the dependence of distribution, and the difference was evaluated as significant with P &lt; 0.01 and odds ratio of 4.04.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8ACCCD-9775-44FF-AA8B-3A5984F881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baz161, </a:t>
            </a:r>
            <a:r>
              <a:rPr lang="en-US" altLang="en-US" sz="1000">
                <a:solidFill>
                  <a:srgbClr val="333333"/>
                </a:solidFill>
                <a:hlinkClick r:id="rId3"/>
              </a:rPr>
              <a:t>https://doi.org/10.1093/database/baz161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Chi-square statistics. From observed (real) data, we were able to calculate the expected data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01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Chi-square statistics. From observed (real) data, we were able to calculate the expected data distribution.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2024-05-19T16:18:52Z</dcterms:modified>
</cp:coreProperties>
</file>