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E0DF7-663F-49F0-9624-E5F7ADD2F0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F48F44-D759-4A39-93D9-D2BD7856EB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DEG search result with the gene ‘LDHB’ as an example. (A) Histogram showing the log2 fold-change values of the cell-type-specific expression levels of LDHB in the septic versus healthy condition. (B) Violin plot of the expression-level distribution of LDHB across all the septic and healthy cells of the four projects.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D91417-C5F5-44F7-AAFC-EFF7882DEF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Overview of the DEG search result with the gene ‘LDHB’ as an example. (A) Histogram showing the log2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273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Overview of the DEG search result with the gene ‘LDHB’ as an example. (A) Histogram showing the log2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2024-05-02T23:16:25Z</dcterms:modified>
</cp:coreProperties>
</file>