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FBC5B-5EA7-476A-B5CC-D40D7B3E0F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1A979B-7672-453B-9033-CCE19FC690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Snapshots of ‘CARB’ keyword search (A), result page (B) and family details (C). The search interface allows for the query search over one or multiple fields. Similarly, the display of result can also be limited to one or multiple fields. The result displays the search results along with appropriate hyperlinks for detailed family annotation, fingerprint and active site residues.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98781-1CB6-4FCF-A482-191FE97CD3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1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bau111, </a:t>
            </a:r>
            <a:r>
              <a:rPr lang="en-US" altLang="en-US" sz="1000">
                <a:solidFill>
                  <a:srgbClr val="333333"/>
                </a:solidFill>
                <a:hlinkClick r:id="rId3"/>
              </a:rPr>
              <a:t>https://doi.org/10.1093/database/bau111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Snapshots of ‘CARB’ keyword search (A), result page (B) and family details (C). The search interface allows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29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Snapshots of ‘CARB’ keyword search (A), result page (B) and family details (C). The search interface allows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2024-05-19T04:15:40Z</dcterms:modified>
</cp:coreProperties>
</file>