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435327-5847-4FF1-A26E-A11967134E2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E58C45-3339-4FCD-B61D-0A664E72F40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overview of NLP systems used by DrugProt participants (part I): there is no information about team 16.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2CFD94-9A5F-4B8B-9B57-5434D0A4243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8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https://doi.org/10.1093/database/baad080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12. </a:t>
            </a:r>
            <a:r>
              <a:rPr lang="en-US" altLang="en-US" b="0"/>
              <a:t>An overview of NLP systems used by DrugProt participants (part I): there is no information about team 16.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82900" y="1371600"/>
            <a:ext cx="336938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12. An overview of NLP systems used by DrugProt participants (part I): there is no information about team 16.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2024-05-19T03:16:42Z</dcterms:modified>
</cp:coreProperties>
</file>