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F655CD-3D26-4F45-8AD9-BD0E4A1946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CC8106-BEBB-4865-B25B-6BBA199296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Publication bias examination demonstrations for body weight. The regression test is a linear regression of normalized effect size estimate (value/SD) against precision(1/SD). When the regression line runs through the origin, it indicates a symmetrical funnel plot. An asymmetry score is calculated as the ratio of intercept for the regression line to average value for the measurements in the group under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2851A-1937-4417-868A-5F27384F99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Publication bias examination demonstrations for body weight. The regression test is a linear regression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305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Publication bias examination demonstrations for body weight. The regression test is a linear regression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2024-05-13T15:55:32Z</dcterms:modified>
</cp:coreProperties>
</file>