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46EAED-D4CC-4728-99D5-8D300F2DEBF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A36692-D8A0-4AFE-AFCA-484BA212C9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Overview of all node relationships in the Neo4j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B1F03CB-1CB3-407D-AAFE-D835A5CB15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Overview of all node relationships in the Neo4j database.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8780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Overview of all node relationships in the Neo4j database.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2024-05-07T01:22:34Z</dcterms:modified>
</cp:coreProperties>
</file>