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A0F0CE-D617-47C2-A402-D3C73462CE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FD627B-482E-404A-A424-13CB8AD089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B6E833-A845-4F7C-B116-7FD57DAD23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208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2024-05-19T15:15:20Z</dcterms:modified>
</cp:coreProperties>
</file>