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E617A-8AE1-420D-8816-12194373C5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2FCD7-4EE4-4846-B64D-6EFE56207F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of the development of the Phenol-Explorer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84C76-0569-4259-98B4-74BFBD36E2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 of the development of the Phenol-Explorer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44900" y="1371600"/>
            <a:ext cx="18457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 of the development of the Phenol-Explorer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2024-05-17T03:12:16Z</dcterms:modified>
</cp:coreProperties>
</file>