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436988-F1E4-4202-A83C-A9D4AF6ED0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99DCEA-0001-4CBA-A7EA-391E62B266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Expression profile of OsPHR3 from IC4R across different tissues and developmental stages.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3BC2D-2FD3-4720-B2C7-16C590D408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Expression profile of OsPHR3 from IC4R across different tissues and developmental stages.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25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Expression profile of OsPHR3 from IC4R across different tissues and developmental stages.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2024-05-18T04:55:57Z</dcterms:modified>
</cp:coreProperties>
</file>