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F756B-F722-4A47-9502-2607122786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79279-A00C-4196-A89F-D5F0BD69A4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Navigating MEDIC and its curated data. A bird's eye view of a section of MEDIC provides users with the ability to navigate and explore disease terms, relationships, and their associated CTD data. The disease ‘DIABETES MELLITUS, INSULIN-RESISTANT, WITH ACANTHOSIS NIGRICANS’ (OMIM:610549) is a leaf of ‘Diabetes Mellitus, Type 2’ (MESH:D003924) and ‘Acanthosis Nigricans’ (MESH:D000052). Chemicals and genes annotated to each MEDIC term are cumulated as the user navigates up to more broad concepts.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1156F-C69C-48EF-BD2C-2291AD9889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Navigating MEDIC and its curated data. A bird's eye view of a section of MEDIC provides users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89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Navigating MEDIC and its curated data. A bird's eye view of a section of MEDIC provides users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2024-05-19T14:30:16Z</dcterms:modified>
</cp:coreProperties>
</file>