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01891E-66F1-4088-9191-F88C3381BC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47096-9E40-4A87-A29E-4152FC039C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 shot of PhosphoGRID webpage produced by a search for the mating pheromone MAPK Fus3. Phosphorylated amino acids are indicated on the protein sequence in red. Consensus sites for known protein kinases overlapping phosphosites are indicated in blue. Detailed information relating to each identified phosphosite is presented in table form below, with links to PubMED references for the evidence of phosphorylation, conditions under which phosphorylation occurs and effects on protein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1F1729-BBD0-43D6-9A51-11FE6768DC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p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bap026, </a:t>
            </a:r>
            <a:r>
              <a:rPr lang="en-US" altLang="en-US" sz="1000">
                <a:solidFill>
                  <a:srgbClr val="333333"/>
                </a:solidFill>
                <a:hlinkClick r:id="rId3"/>
              </a:rPr>
              <a:t>https://doi.org/10.1093/database/bap026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 shot of PhosphoGRID webpage produced by a search for the mating pheromone MAPK Fus3. Phosphorylated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74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Screen shot of PhosphoGRID webpage produced by a search for the mating pheromone MAPK Fus3. Phosphorylated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2024-05-17T04:50:17Z</dcterms:modified>
</cp:coreProperties>
</file>