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B09490-B2C4-4AB7-8176-552E113B6DC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9E95A3-080F-4090-BDF4-5429DC1E581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the Bio-AnswerFinder.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9BA5F-8BE5-476F-B20C-F4E4D25B94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iterative weighted Elasticsearch keyword querying process on the question “Is alemtuzumab effective for remission induction in patients diagnosed with T-cell prolymphocytic leukemia?”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F9BA5F-8BE5-476F-B20C-F4E4D25B948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z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Overview of the Bio-AnswerFinder.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7737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Illustration of iterative weighted Elasticsearch keyword querying process on the question “Is alemtuzumab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375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 1 Overview of the Bio-AnswerFinder.
</vt:lpstr>
      <vt:lpstr>Figure 2 Illustration of iterative weighted Elasticsearch keyword querying process on the question “Is alemtuzumab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2024-05-19T15:15:32Z</dcterms:modified>
</cp:coreProperties>
</file>