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EAC08C-8C4E-4336-9CFA-07EB638B85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5DA341-16BF-400F-BF0E-C6DBDD962F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Artemis annotation tool allowing direct access to T. parva genome data in the TparvaDB database for online annotation. Background image depicts Artemis interface and foreground image depict Gene Builder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BB016-995A-44BE-83E7-6FAF569104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bar015, </a:t>
            </a:r>
            <a:r>
              <a:rPr lang="en-US" altLang="en-US" sz="1000">
                <a:solidFill>
                  <a:srgbClr val="333333"/>
                </a:solidFill>
                <a:hlinkClick r:id="rId3"/>
              </a:rPr>
              <a:t>https://doi.org/10.1093/database/bar015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Artemis annotation tool allowing direct access to T. parva genome data in the TparvaDB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175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of Artemis annotation tool allowing direct access to T. parva genome data in the TparvaDB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2024-05-18T22:04:43Z</dcterms:modified>
</cp:coreProperties>
</file>