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17E7C2-2367-4458-A451-B4303594C7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52C45-0876-4DBE-B5A8-68D9F3035F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CancerMA workflow. The web interface box indicates the areas where the user provides input and/or can view the mapping or analysis results. The analysis is carried out automatically without any user input. The single analysis determines the differential expression for 80 cancer microarray datasets individually, whereas the meta-analysis combines the results form the individual analyses to a differential meta-expression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EAC36-25DE-4A96-AECE-5FA4A170A7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CancerMA workflow. The web interface box indicates the areas where the user provides input and/or can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24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CancerMA workflow. The web interface box indicates the areas where the user provides input and/or can view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2024-05-19T13:19:20Z</dcterms:modified>
</cp:coreProperties>
</file>