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57AF1-3AA1-47D2-99DE-1AD38572D8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1E16D2-BCA7-4C17-B57E-304A11A45D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ID History Map for the SCARN4 gene (http://e87.ensembl.org/Homo_sapiens/Gene/Idhistory?g=ENSG00000281516) aligns Ensembl release numbers, genomic assembly versions, and version numbers of that gene across multiple Ensembl IDs. The different updates in the version ID are represented as a chain of small nodes, connected by lines. The colour of the line reflects how well consecutive versions match, for recent releases. If a score was not calculated (typically in older releases), the line is grey.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D23216-BE48-4896-9E3C-6AE22CDBED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This ID History Map for the SCARN4 gene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046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This ID History Map for the SCARN4 gene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2024-05-13T06:44:08Z</dcterms:modified>
</cp:coreProperties>
</file>