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90D1CE-9FA1-4418-88A7-07B360B04C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8E5E9-A66B-4567-B354-76749A9F11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 development strategy of Halophytes.rnrt.tn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9C2643-3ECF-4438-82BA-12B224D3BB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Web development strategy of Halophytes.rnrt.tn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26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Web development strategy of Halophytes.rnrt.tn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2024-05-13T21:33:47Z</dcterms:modified>
</cp:coreProperties>
</file>