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5D158D-DB40-4F80-82D7-0A2B567CBF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665E5-BF7B-44C6-ADA6-9375458532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MaizeGDB’s new tutorial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15690-6E1B-4D50-AC89-13A6C4344E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MaizeGDB’s new tutorial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1876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MaizeGDB’s new tutorial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2024-05-06T20:41:09Z</dcterms:modified>
</cp:coreProperties>
</file>