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3BE20-8CDD-48E8-9125-0AC609EAAE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CBFAD-4736-4C74-A1F3-854C390107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Similarity of annotations between two curators is calculated across multiple character states (e.g. states 1–3, bottom). First, the maximum character state similarity is calculated at the level of a single character state and is the best match (maximum score) in pairwise comparisons across that state’s EQ annotations. Mean curator similarity is then calculated as the mean of the maximum similarities across all character state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915BB-0345-4D30-8F71-BEE147C27A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Similarity of annotations between two curators is calculated across multiple character states (e.g.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596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Similarity of annotations between two curators is calculated across multiple character states (e.g. states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2024-05-18T06:18:02Z</dcterms:modified>
</cp:coreProperties>
</file>