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A97BC0-5F71-4750-B5A4-642FB52EAE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65D5F1-8D79-4D62-8D66-F288325E13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the AIMedGraph relation graph. (A) Example of the disease classification tree. (B) Example of the relation graph between genes, variants, drugs and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3C9E6-5D3B-4596-836A-F0D1C8A2F6F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AIMedGraph knowledge graph. (A) Simplified AIMedGraph architectures; (B) AIMedGraph data 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3C9E6-5D3B-4596-836A-F0D1C8A2F6F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Knowledge graph presentation of NSCLC: (A) NSCLC relationships between genes, drugs and clinical trials, respectively; (B) inferred relationships of NSCLC; (C) reasoning between NSCLC and Fruquintinib.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3C9E6-5D3B-4596-836A-F0D1C8A2F6F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drug susceptibility, pharmacogenomics effect and variant pathogenicity. (A) Distribution of the number of associated drugs per variant with drug susceptibility impacts. (B) Distribution of the number of associated drugs per gene with drug susceptibility impacts. (C) Distribution of the number of associated diseases per variant with drug susceptibility impacts. (D) Distribution of the number of associated diseases per gene with drug susceptibility impacts. (E) Distribution of the number of associated drugs per variant with pharmacogenomics effects. (F) Distribution of the number of associated drugs per variant with pharmacogenomics effects. (G) Distribution of the number of associated diseases per variant with pathogenicity. (H) Distribution of the number of associated diseases per gene with pathogenicity.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3C9E6-5D3B-4596-836A-F0D1C8A2F6F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the AIMedGraph relation graph. (A) Example of the disease classification tree. (B) Example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05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AIMedGraph knowledge graph. (A) Simplified AIMedGraph architectures; (B) AIMedGraph data sources.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Knowledge graph presentation of NSCLC: (A) NSCLC relationships between genes, drugs and clinical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284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drug susceptibility, pharmacogenomics effect and variant pathogenicity.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Illustration of the AIMedGraph relation graph. (A) Example of the disease classification tree. (B) Example of ...</vt:lpstr>
      <vt:lpstr>Figure 1. The AIMedGraph knowledge graph. (A) Simplified AIMedGraph architectures; (B) AIMedGraph data sources.
</vt:lpstr>
      <vt:lpstr>Figure 4. Knowledge graph presentation of NSCLC: (A) NSCLC relationships between genes, drugs and clinical trials, ...</vt:lpstr>
      <vt:lpstr>Figure 3. Distribution of drug susceptibility, pharmacogenomics effect and variant pathogenicity. (A)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2024-05-08T11:15:23Z</dcterms:modified>
</cp:coreProperties>
</file>