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93875-7B70-48C5-BE99-FF4140B165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4F9F07-1D45-4704-B684-10C9A2A19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BEL statement extracted from the sentence ‘IL-1β caused a time-dependent increase in Caco-2 ATF-2 phosphorylation, starting at 10 min of treatment (Fig. 3A).’ (46) (PMID: 23656735) (BEL:201720027; identifier in BEL corpus). The BEL statement consists of two protein abundances [p (HGNC:IL1B) and p (HGNC:ATF2)], one protein modification function representing a phosphorylation event [pmod(P)] and a relationship type (increases).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7B4DF4-EB1D-450E-89B0-F8A698C7AE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of a BEL statement extracted from the sentence ‘IL-1β caused a time-dependent increase in Caco-2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69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 of a BEL statement extracted from the sentence ‘IL-1β caused a time-dependent increase in Caco-2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2024-05-09T10:33:53Z</dcterms:modified>
</cp:coreProperties>
</file>