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3EBABC-C8D4-4D6C-8F92-D17A912940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F18C83-054D-44EB-9F15-8C162AA6DF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Projection of human FGF10 to alpaca. The FGF10 gene in alpaca was annotated by aligning the human and alpaca assemblies using BLASTz, and then projecting (copying) the human gene onto the alpaca genome. A novel structure, GeneScaffold_2975, was generated in the alpaca assembly by bringing together the shorter scaffolds that aligned to the human region containing the FGF10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35E4F9-503A-4658-88F0-C835C87181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Projection of human FGF10 to alpaca. The FGF10 gene in alpaca was annotated by aligning the human and alpaca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242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Projection of human FGF10 to alpaca. The FGF10 gene in alpaca was annotated by aligning the human and alpaca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2024-05-20T15:08:59Z</dcterms:modified>
</cp:coreProperties>
</file>