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E3906-C00D-433F-9803-A9C7121625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232C09-9355-4F0B-8D6A-F48FC6D705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Illustration of common and different chemical annotations in the chemical annotated data [The overlap of chemical mention annotations is shown in (a), the overlap of MeSH ID annotations is shown in (b) and the overlap of the indexed chemical substances is shown in (c)]. Please note that this depiction does not preserve the relative size of corpora. The NLM-Chem dataset of full-text articles brings in additional previously unseen chemical mentions and chemical identifiers.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568828-29B8-4209-8C6A-7F0D609425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baac102, </a:t>
            </a:r>
            <a:r>
              <a:rPr lang="en-US" altLang="en-US" sz="1000">
                <a:solidFill>
                  <a:srgbClr val="333333"/>
                </a:solidFill>
                <a:hlinkClick r:id="rId3"/>
              </a:rPr>
              <a:t>https://doi.org/10.1093/database/baac102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Illustration of common and different chemical annotations in the chemical annotated data [The overlap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495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Illustration of common and different chemical annotations in the chemical annotated data [The overlap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2024-05-08T10:39:14Z</dcterms:modified>
</cp:coreProperties>
</file>