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7B84B-A29A-4457-9B35-6BEE35617F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2AD9C7-5142-46A7-8EBC-6ED0B4E579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relevant documents containing individual mutation terms, across training and testing data sets. The terms (or the groups of terms) are mentioned in the model development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82733-2CE6-4091-9425-45D15E3BCA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proportion of relevant documents containing individual mutation terms, across training and testing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568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proportion of relevant documents containing individual mutation terms, across training and testing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2024-05-15T16:55:47Z</dcterms:modified>
</cp:coreProperties>
</file>