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757E06-D0AA-4E26-A265-873506D548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5D55EC-8C5B-49D7-8565-F0DFB0C683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TogoGenome comparative genomics.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4FA53A-0949-4A8D-97C9-848FA8913C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TogoGenome comparative genomics.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805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TogoGenome comparative genomics.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2024-05-14T04:21:04Z</dcterms:modified>
</cp:coreProperties>
</file>