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6BA982-FE34-4F51-B581-276B697A45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EE3FD-9F68-4AF2-A8CD-E414C1BF2B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Clinical data validation. The review was internally coordinated by a clinical coordinator that collected all the results and entered them into the eTDB. This person was in charge of gathering the results of the clinical meetings, organizing the slides distribution among neuropathologists, collecting their diagnoses and entering all this meta-data for all the centres into the eTDB. In this case, the permission schema for this user was that of a senior curator and specifically tailored for this sole purpose.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A0687E-BA74-416F-A2E4-A9858D63BC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bas035, </a:t>
            </a:r>
            <a:r>
              <a:rPr lang="en-US" altLang="en-US" sz="1000">
                <a:solidFill>
                  <a:srgbClr val="333333"/>
                </a:solidFill>
                <a:hlinkClick r:id="rId3"/>
              </a:rPr>
              <a:t>https://doi.org/10.1093/database/bas035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Clinical data validation. The review was internally coordinated by a clinical coordinator that collected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Clinical data validation. The review was internally coordinated by a clinical coordinator that collected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2024-05-19T20:29:29Z</dcterms:modified>
</cp:coreProperties>
</file>