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0C1F52-5C00-4D7E-ABE8-88B65B6EA9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464060-3AF6-41AF-B387-88C4A69916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Expert Search. The raw query string can be seen here and can be manually edited.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5B614D-ECA7-420E-B705-677CDA399B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Screenshot of the Expert Search. The raw query string can be seen here and can be manually edited.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393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Screenshot of the Expert Search. The raw query string can be seen here and can be manually edited.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2024-05-18T23:11:00Z</dcterms:modified>
</cp:coreProperties>
</file>