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5C39B8-209F-4993-A04E-9D484735C1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DF4121-F3D4-415E-8442-AADCD4A297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MetSRR Explorer features including download capability.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61BDF6-D6D4-43EA-A446-E67073F35F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Illustration of MetSRR Explorer features including download capability.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7785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Illustration of MetSRR Explorer features including download capability.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2024-05-19T18:30:00Z</dcterms:modified>
</cp:coreProperties>
</file>