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922EC1-D8DF-4164-94AE-C5F6F51D5B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AE926A-6643-43E3-A97E-44FD567C2E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QTLs scored for a short list of traits selected by their distribution on at least 6 out of 12 chromosomes (Supplementary Table S1). Note that ‘root dry weight’ has the highest number of QTLs by a wide margin.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E9BA7C-2E93-43DD-88A4-9E244FD184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Number of QTLs scored for a short list of traits selected by their distribution on at least 6 out of 12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11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Number of QTLs scored for a short list of traits selected by their distribution on at least 6 out of 12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2024-04-29T02:07:37Z</dcterms:modified>
</cp:coreProperties>
</file>