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7470EE-AA1C-449E-A89E-08A6A57F12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D35F54-213D-424A-A8F5-D66DFB5A036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transcripts on chromosomes.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42A32D-2010-4697-B285-14A69266F1B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Distribution of transcripts on chromosomes.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1830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Distribution of transcripts on chromosomes.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2024-05-18T05:41:01Z</dcterms:modified>
</cp:coreProperties>
</file>