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F5D47-618B-4F0B-B548-8A9B1CA324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F65EC-3C6D-4C37-BC4E-364899CFE3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Research hotspots and future research trends of an angiotensin-converting enzyme (ACE) gene in HF. The upper network diagram is the medical knowledge map. The middle part is recommendations for high-impact-factor research topics related to HF + ACE. These numbers indicate the average impact factor of related literature. The lower part is the research topic analysis, and the area of the circle represents the heat of the relation.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17485-2D9B-48C4-9C2B-8E88D2B73B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Research hotspots and future research trends of an angiotensin-converting enzyme (ACE) gene in HF. The upper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089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Research hotspots and future research trends of an angiotensin-converting enzyme (ACE) gene in HF. The upper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2024-05-05T09:22:10Z</dcterms:modified>
</cp:coreProperties>
</file>