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ED6CC5-5A12-4267-AD0E-B696FBEBC0F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F822AB-46E1-4D1A-99FF-A658B1FDBFC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Checking delta m/z values with PRIDE Inspector peptide view: Example 2: missing modification (A) systematic outlier delta m/z values highlighted in red indicates a potential problem due to the lack of a fixed protein modification. (B) A PSI-MOD term was added that gives the expected delta m/z values for all peptides.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75A56D-3389-4C01-BE4B-71257E830DF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bas004,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Checking delta m/z values with PRIDE Inspector peptide view: Example 2: missing modification (A) systematic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17445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Checking delta m/z values with PRIDE Inspector peptide view: Example 2: missing modification (A) systematic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2024-05-17T06:06:00Z</dcterms:modified>
</cp:coreProperties>
</file>