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08886D-749C-45B0-8F5F-6516FB8377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E4080A-2025-4DC7-8C4D-94AACB8B50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Neighbourhood View of 17 shoot-specific genes with (A) default view and (B) module views under drought stress.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792124-F564-4A3B-B028-17FD0471C3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Neighbourhood View of 17 shoot-specific genes with (A) default view and (B) module views under drought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68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Neighbourhood View of 17 shoot-specific genes with (A) default view and (B) module views under drought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2024-05-05T15:33:14Z</dcterms:modified>
</cp:coreProperties>
</file>