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7073B-FC85-419D-9394-47AB0DC088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844A9-41CB-431D-AABC-12E613FE7F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CPGR plant pathogen transcript assembly. (A) Summary metrics on Blumeria graminis f. sp. hordei TA279_62688. (B) Annotation of TA279_62688. (C) Putative simple sequence repeats for TA279_62688. (D) Primers predicted with Primer3 for putative SSR 4532. (E) Assembly diagram for TA279_62688.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91E8B-0E64-4ADF-BA7B-A32C0CE1E7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 of a CPGR plant pathogen transcript assembly. (A) Summary metrics on Blumeria graminis f. sp. hordei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69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 of a CPGR plant pathogen transcript assembly. (A) Summary metrics on Blumeria graminis f. sp. hordei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2024-05-19T05:03:03Z</dcterms:modified>
</cp:coreProperties>
</file>